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9657DFF-9B50-40FB-B595-5A69C0BD9D1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1947AE7-0160-48AB-8F43-76117B47A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57DFF-9B50-40FB-B595-5A69C0BD9D1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47AE7-0160-48AB-8F43-76117B47A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57DFF-9B50-40FB-B595-5A69C0BD9D1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47AE7-0160-48AB-8F43-76117B47A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57DFF-9B50-40FB-B595-5A69C0BD9D1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47AE7-0160-48AB-8F43-76117B47A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57DFF-9B50-40FB-B595-5A69C0BD9D1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47AE7-0160-48AB-8F43-76117B47A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57DFF-9B50-40FB-B595-5A69C0BD9D1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47AE7-0160-48AB-8F43-76117B47A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9657DFF-9B50-40FB-B595-5A69C0BD9D1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1947AE7-0160-48AB-8F43-76117B47AF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9657DFF-9B50-40FB-B595-5A69C0BD9D1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1947AE7-0160-48AB-8F43-76117B47A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57DFF-9B50-40FB-B595-5A69C0BD9D1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47AE7-0160-48AB-8F43-76117B47A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57DFF-9B50-40FB-B595-5A69C0BD9D1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47AE7-0160-48AB-8F43-76117B47A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57DFF-9B50-40FB-B595-5A69C0BD9D1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47AE7-0160-48AB-8F43-76117B47A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9657DFF-9B50-40FB-B595-5A69C0BD9D1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1947AE7-0160-48AB-8F43-76117B47A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url?sa=i&amp;rct=j&amp;q=&amp;esrc=s&amp;frm=1&amp;source=images&amp;cd=&amp;docid=nqcu43ygdxy6-M&amp;tbnid=BLEjcvGgsQ1mbM:&amp;ved=0CAUQjRw&amp;url=http%3A%2F%2Fsimple.wikipedia.org%2Fwiki%2FGalileo_(spacecraft)&amp;ei=C5FgUrmyOJPS9QSI3YDgDA&amp;bvm=bv.54176721,d.eWU&amp;psig=AFQjCNFNwcOwJtk4SjrEw2YNMocighEsHA&amp;ust=1382146300545010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docid=h6Gn7UJk3iC9CM&amp;tbnid=pH80wLCaKQMIJM:&amp;ved=0CAUQjRw&amp;url=http%3A%2F%2Flasp.colorado.edu%2Feducation%2Fouterplanets%2Fmissions_galileo.php&amp;ei=ZJFgUt2NHYmE9QSyjoCoBQ&amp;bvm=bv.54176721,d.eWU&amp;psig=AFQjCNFOdH9bcEb5q6Cm6xhw2t7afqf8_w&amp;ust=1382146779284595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url?sa=i&amp;rct=j&amp;q=&amp;esrc=s&amp;frm=1&amp;source=images&amp;cd=&amp;cad=rja&amp;docid=C20rBOBNBY7EqM&amp;tbnid=1nFn1x3dYpDP6M:&amp;ved=0CAUQjRw&amp;url=http%3A%2F%2Fspace.about.com%2Fod%2Fpicturesofasteroids%2Fig%2FAsteroids-Pictures-Gallery%2FGaspra--High-Resolution-Mosaic.htm&amp;ei=q45gUpuHPIOw8QTTwIC4CA&amp;bvm=bv.54176721,d.eWU&amp;psig=AFQjCNE3SLkq5eB50L4h5QBhmGn4z_XSYQ&amp;ust=1382146076139172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hyperlink" Target="http://www.google.com/url?sa=i&amp;rct=j&amp;q=&amp;esrc=s&amp;frm=1&amp;source=images&amp;cd=&amp;cad=rja&amp;docid=zrNz_JIL96bZ4M&amp;tbnid=UqkXQEbWIIciuM:&amp;ved=0CAUQjRw&amp;url=http%3A%2F%2Fneo.jpl.nasa.gov%2Fimages%2Fida.html&amp;ei=D49gUpyJF4iG9gTctID4Bg&amp;bvm=bv.54176721,d.eWU&amp;psig=AFQjCNGLO-NdVJCjFAPpCkvoqq_XACKB4w&amp;ust=138214617880412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/url?sa=i&amp;rct=j&amp;q=&amp;esrc=s&amp;frm=1&amp;source=images&amp;cd=&amp;cad=rja&amp;docid=YW9oA012EHlVYM&amp;tbnid=l9g3RD_Rx8FZjM:&amp;ved=0CAUQjRw&amp;url=http%3A%2F%2Fsolarsystem.nasa.gov%2Fmultimedia%2Fdisplay.cfm%3FIM_ID%3D462&amp;ei=jo9gUo_eDI2I9QT1roHICA&amp;bvm=bv.54176721,d.eWU&amp;psig=AFQjCNFNwcOwJtk4SjrEw2YNMocighEsHA&amp;ust=1382146300545010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>
                <a:latin typeface="+mn-lt"/>
              </a:rPr>
              <a:t>Galileo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By: Eric </a:t>
            </a:r>
            <a:r>
              <a:rPr lang="en-US" sz="2800" dirty="0" smtClean="0"/>
              <a:t>Nguyen </a:t>
            </a:r>
          </a:p>
          <a:p>
            <a:r>
              <a:rPr lang="en-US" sz="2800" dirty="0" smtClean="0"/>
              <a:t>        Daryien </a:t>
            </a:r>
            <a:r>
              <a:rPr lang="en-US" sz="2800" dirty="0" smtClean="0"/>
              <a:t>Golden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642178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>
                <a:latin typeface="+mn-lt"/>
              </a:rPr>
              <a:t>Spacecraft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Named after: Galileo Galilei</a:t>
            </a:r>
          </a:p>
          <a:p>
            <a:r>
              <a:rPr lang="en-US" sz="2800" dirty="0" smtClean="0"/>
              <a:t>Weight: </a:t>
            </a:r>
            <a:r>
              <a:rPr lang="en-US" sz="2800" dirty="0" smtClean="0"/>
              <a:t>2,223 kg </a:t>
            </a:r>
          </a:p>
          <a:p>
            <a:r>
              <a:rPr lang="en-US" sz="2800" dirty="0" smtClean="0"/>
              <a:t>Height: </a:t>
            </a:r>
            <a:r>
              <a:rPr lang="en-US" sz="2800" dirty="0" smtClean="0"/>
              <a:t>5.3 meters </a:t>
            </a:r>
            <a:endParaRPr lang="en-US" sz="2800" dirty="0" smtClean="0"/>
          </a:p>
          <a:p>
            <a:r>
              <a:rPr lang="en-US" sz="2800" dirty="0" smtClean="0"/>
              <a:t>Built By: Jet Propulsion Laboratory</a:t>
            </a:r>
          </a:p>
          <a:p>
            <a:r>
              <a:rPr lang="en-US" sz="2800" dirty="0" smtClean="0"/>
              <a:t>Contains six </a:t>
            </a:r>
            <a:r>
              <a:rPr lang="en-US" sz="2800" dirty="0" smtClean="0"/>
              <a:t>instruments that gathered data from many different </a:t>
            </a:r>
            <a:r>
              <a:rPr lang="en-US" sz="2800" dirty="0" smtClean="0"/>
              <a:t>directions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pic>
        <p:nvPicPr>
          <p:cNvPr id="17410" name="Picture 2" descr="http://upload.wikimedia.org/wikipedia/commons/thumb/1/1d/Galileo_Preparations_-_GPN-2000-000672.jpg/290px-Galileo_Preparations_-_GPN-2000-00067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057400"/>
            <a:ext cx="4038600" cy="4648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01960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latin typeface="+mn-lt"/>
              </a:rPr>
              <a:t>Mission</a:t>
            </a:r>
            <a:endParaRPr lang="en-US" sz="6000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000" dirty="0" smtClean="0"/>
              <a:t>Launch </a:t>
            </a:r>
            <a:r>
              <a:rPr lang="en-US" sz="3000" dirty="0" smtClean="0"/>
              <a:t>Date: Oct. 18</a:t>
            </a:r>
            <a:r>
              <a:rPr lang="en-US" sz="3000" dirty="0" smtClean="0"/>
              <a:t>, </a:t>
            </a:r>
            <a:r>
              <a:rPr lang="en-US" sz="3000" dirty="0" smtClean="0"/>
              <a:t>1989</a:t>
            </a:r>
          </a:p>
          <a:p>
            <a:r>
              <a:rPr lang="en-US" sz="3000" dirty="0" smtClean="0"/>
              <a:t>Mission Termination: Sept. 21, 2003</a:t>
            </a:r>
          </a:p>
          <a:p>
            <a:r>
              <a:rPr lang="en-US" sz="3000" dirty="0" smtClean="0"/>
              <a:t>Launched by: Space Shuttle Atlas on the STS-34 </a:t>
            </a:r>
            <a:r>
              <a:rPr lang="en-US" sz="3000" dirty="0" smtClean="0"/>
              <a:t>mission</a:t>
            </a:r>
          </a:p>
          <a:p>
            <a:r>
              <a:rPr lang="en-US" sz="3000" dirty="0" smtClean="0"/>
              <a:t>Mission: Study Jupiter and its moons, as well as other solar system bodies.</a:t>
            </a:r>
          </a:p>
          <a:p>
            <a:r>
              <a:rPr lang="en-US" sz="3000" dirty="0" smtClean="0"/>
              <a:t>Prime mission: Two year study of the Jovian system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</p:txBody>
      </p:sp>
      <p:pic>
        <p:nvPicPr>
          <p:cNvPr id="16386" name="Picture 2" descr="http://solarsystem.nasa.gov/multimedia/gallery/Galileo_Launch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133600"/>
            <a:ext cx="4114800" cy="457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14363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latin typeface="+mn-lt"/>
              </a:rPr>
              <a:t>Results</a:t>
            </a:r>
            <a:endParaRPr lang="en-US" sz="6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Achieved first asteroid flyby of 951 </a:t>
            </a:r>
            <a:r>
              <a:rPr lang="en-US" dirty="0" err="1" smtClean="0"/>
              <a:t>Gaspra</a:t>
            </a:r>
            <a:endParaRPr lang="en-US" dirty="0" smtClean="0"/>
          </a:p>
          <a:p>
            <a:r>
              <a:rPr lang="en-US" dirty="0" smtClean="0"/>
              <a:t>Discovered first asteroid moon, Dactyl</a:t>
            </a:r>
          </a:p>
          <a:p>
            <a:r>
              <a:rPr lang="en-US" dirty="0" smtClean="0"/>
              <a:t>Recorded Jupiter’s atmospheric composition and ammonia clouds</a:t>
            </a:r>
          </a:p>
          <a:p>
            <a:r>
              <a:rPr lang="en-US" dirty="0" smtClean="0"/>
              <a:t>Supported the </a:t>
            </a:r>
            <a:r>
              <a:rPr lang="en-US" dirty="0" smtClean="0"/>
              <a:t>theory that liquid oceans exist under Europa's icy </a:t>
            </a:r>
            <a:r>
              <a:rPr lang="en-US" dirty="0" smtClean="0"/>
              <a:t>surface</a:t>
            </a:r>
          </a:p>
          <a:p>
            <a:r>
              <a:rPr lang="en-US" dirty="0" smtClean="0"/>
              <a:t>Identified </a:t>
            </a:r>
            <a:r>
              <a:rPr lang="en-US" dirty="0" smtClean="0"/>
              <a:t>the global structure and dynamics of a giant planet's magnetosphere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</p:txBody>
      </p:sp>
      <p:pic>
        <p:nvPicPr>
          <p:cNvPr id="3074" name="Picture 2" descr="http://0.tqn.com/d/space/1/0/8/B/1/PIA0011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057400"/>
            <a:ext cx="4038600" cy="2362199"/>
          </a:xfrm>
          <a:prstGeom prst="rect">
            <a:avLst/>
          </a:prstGeom>
          <a:noFill/>
        </p:spPr>
      </p:pic>
      <p:pic>
        <p:nvPicPr>
          <p:cNvPr id="3076" name="Picture 4" descr="http://neo.jpl.nasa.gov/images/dactyl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4495800"/>
            <a:ext cx="4038600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latin typeface="+mn-lt"/>
              </a:rPr>
              <a:t>Results</a:t>
            </a:r>
            <a:endParaRPr lang="en-US" sz="6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Jupiter's Multi-level Clou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57400"/>
            <a:ext cx="4038600" cy="4648200"/>
          </a:xfrm>
          <a:prstGeom prst="rect">
            <a:avLst/>
          </a:prstGeom>
          <a:noFill/>
        </p:spPr>
      </p:pic>
      <p:pic>
        <p:nvPicPr>
          <p:cNvPr id="1028" name="Picture 4" descr="Europa's Broken I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057400"/>
            <a:ext cx="4010025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latin typeface="+mn-lt"/>
              </a:rPr>
              <a:t>Results</a:t>
            </a:r>
            <a:endParaRPr lang="en-US" sz="6000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9458" name="Picture 2" descr="Jovian Temperatures--Highest Resolu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33600"/>
            <a:ext cx="8229600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latin typeface="+mn-lt"/>
              </a:rPr>
              <a:t>End of Mission</a:t>
            </a:r>
            <a:endParaRPr lang="en-US" sz="6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Causes: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smtClean="0"/>
              <a:t>Jupiter’s intense radiation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smtClean="0"/>
              <a:t>low fuel supply</a:t>
            </a:r>
          </a:p>
          <a:p>
            <a:r>
              <a:rPr lang="en-US" sz="2800" dirty="0" smtClean="0"/>
              <a:t>To prevent contamination of Jupiter’s moons</a:t>
            </a:r>
          </a:p>
          <a:p>
            <a:r>
              <a:rPr lang="en-US" sz="2800" dirty="0" smtClean="0"/>
              <a:t>Intentionally commanded to crash into Jupiter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50" name="AutoShape 2" descr="data:image/jpeg;base64,/9j/4AAQSkZJRgABAQAAAQABAAD/2wCEAAkGBxQTEhUUExQUFhUUFRUUFBUXFxcUFhQUFBQWFhQWFxQYHCggGBolHBYUITEhJSkrLi4uFx8zODMsNygtLisBCgoKDg0OFxAQGi8kICQsLCwsLCwsLCwsLC0sLCwsNCwsLCwsLCwsLCwsLCwsLCwsLCwsLCwsLCwsLCwsLCwsLP/AABEIAMMBAgMBIgACEQEDEQH/xAAcAAABBQEBAQAAAAAAAAAAAAAEAAECAwUGBwj/xABGEAACAQIDBQUECAMFBgcAAAABAgADEQQSIQUxQVFhBhMicYEykaGxBxRCUnLB0fAjYoIVM5KywggkY4Ph8RZDU3Siw9L/xAAaAQADAQEBAQAAAAAAAAAAAAAAAQIDBAUG/8QAMhEAAgICAAUBBgUDBQAAAAAAAAECEQMSBBMhMUFRFCJhgbHwMnGhwdGR4vEFI3Ky4f/aAAwDAQACEQMRAD8A8UiiikHUKKKIQA9I+gzYXf481mF0wqZ/+bUutP4d4fNRPoXuBynnP0JbN7nZ4cjxYmo1U335B4E9PCWH456MW0gZS7i7heUrNAHhJs3WNltrAkpbCrIPhFlpfpKWeOhFbYVeUoqYdZeauuguZCtWI0IEdB1B2wy9PhK2wh+ybCXd/wDvdJGtCkIFbDN96VPhj96F1H9PzkM/lGIAag3BpS9F+c0Xb3eUpNQc4AZ74d/vCUVKL/e85ovVA4++DtW5AnruEQjOei33hKHoNzmi995sPnBq9Qcx74AZdfDNzgVSg33pq1HvvtpBKrdYAZFXDt96A1qDc5sV6omfiD1MAMitQPOZ1eiJr4giZeIeUhAndCLuusWeOGvHQEe56xxS6yeaOGMVDI91HktecUVActHEUUg6xSdKmWIVRdmIAHMnQD32kJv9g8IKuPw6sLhX7w/8pTUHxUD1ik6TYJW6PpPY6rh6FKitrUqaU/8AAMo+ULfHGYmKxQCjLvsNd/2RvPnBf7StvB04zz3xbTo6Vwt9Tphjd0TYnrMOnXzAEevSRfEWNjpyMtcU/KIfC9TYfEyg4scZlVKw3kmNUUML3j9qfoL2ZGqautwZCrUJ3mZa1iOsc4rzlriV5IfDsONYCMXHOZzVzxlf1iNcUhPh5GmXtyHnrINiLcRMmpiBKGxQHGV7VEn2eRrVcSOY9P1lNTFr08tTMtqoO4yomL2kOQzSOLA1v6AW+MqbGqRe5HSZlZoLUqnlF7QLkGpUxy9T6mCPjV/e/wCMCd4PVa0ftDDkBlbF2HKA1MXff7tZU9SB1n5SucHIoMfFeXwECetBqjwSrUlrKQ8VFlZweMzq9YR6tWB1mlrITy2RavEKvWCu+siHlbhoG99Jit1gGeOCYbhoHd/FBLxRbhoZEQiiiNxWna/RRhM+LdjuSi2vJmZQPhmnFz1b6CcDnOLe27uFHr3pPyEzyJuLSKi9Wmd0lcnRx0v5c5Iqmo333nivUX3zp6uxVa3K1j+UyW2bZ2A3X0v56ThlhlHujqjnT7Mowdsl7WIJVrDlqD7jIYhr2PD8rTUOAKMHG4gBhzmdtzDsrDLcKQOPGOWKl1EstspAB/f6ybLYaQSnUZfaF/nLjiARy11EyUYluT9Cg1OPKN3x4xVKB4bpBqBHrHog5nwIVq+l4D9a8pdUQnS0Dq4Y3j0DmL0JNiryh65iKEaGPkPnDlhzUUiv75Y2L03DzlNRBeQNPrHoS8iLGxMp+sxmS2+UOkejJc0WGuDulT4jTWxlDgwd0lqDIeRD1MRy/wCkGqV/KSYQaostQJ3HNYW1g1SoJJ1lTUby1FkOSBqzDnA6rQyrRgNZZrFGbYKzaxB4ziRtLomy3MJIGUySwoLL80eQiioWxlx40eUbDT3b/Z6T/dcUeddR/hpj/wDU8Jnu3+z43+6Yj/3H/wBSQJkess0oXDe/eZcpk4iCo0gRaBVsEPPl06yHaepUXC1WotlqKuZWsGy21JsRY6TI+j7tE+Nw7vVCrWpVDRqKvNFXxEHdcknTSS5JvUqnWxoYjZgMDfZB5ToHMrZo+XF+Cdn6mAMCRpaVVMKeU3nqCUNVEXKj6D3l6nM1sEeUHfCmdO9RZzva/bX1ajdbd4/hpj5seg+ZEOTEOZP1OI7R7eNF2SmquVW1ze2e+u7eButz8oT2S2r9cDrly1Kdiy3zAq25lPzHCcfUNySTuvc+XtHrbcOZnY/RTsVs1TEksFK92o3B2zXYkccugvzLco+TCuw+bL1Nx9mHlB6uBInYPSlL4cSeREXOkcc+FblKjhr8J1z4QQetgQYuQg50jkGwl4M+FM69sGo3Sl8GsawonmyOPqYSVrg51VbBC0FbBAQ5XUfMZzlXA8oKcOROnqYcCAV6Al6IndnP16JgFXDToK1OZ9cAS1FE7Mwa2Hlf1eaNYiQJl6oWzAO4klw0LBlitDVBswUYaKG5ootULZnLRRo8zOsU9r+gGtahiF5VlPvp2/0zxSerfQLXs+LXmtFh/SagP+YSZOlYme3tWkqeIBgXeSD3kbk0aTVhPKxW/sva992Gxtqb8le57h/Q3TyJM79qpnK/SDsX61hWFrslyPI7/cbN/SZE5rpJePp5/n5GkF3i/P1OzfEyo17zjOw/aXv07iqCMTQULVvuqWOXvFPEHS+6xbkROpLTZSMnGidVjB2Md2lNSx0IBHIw2FQmnmv0gMwxPicH+GpQAW7tbkG+vtb7fi6TvsXWWkl9wGijmeAnD1KRxdfu7gqGDVTY3GUm5DX0OuUD8X3Znz1zFjXerfwLWN6OZwuNqqGGdmyApmCWzaEEqubS4HPS9uU6Gr9KFRKa0sJhqdJEAVTUY1DlHGwygHjqTxhu1fo9a98Ocy/ddrMt9TqfaHx84PQ+j5/t1UXooLn42nQ5IjoA9mu1uNrY/Dd/XYoaoUoLIhzgqAVUC+pG+89oLCcBsjsdh6TrUJqO6MrqS2UBlIKmygcQN5M7E43yiTTJZfWc6ZRfXW5tYWOo562lVQQLE7VClQTqxsNJRWxh5xvolZIY4lFQ25TNqYlucHfFSd0FB1asIDXrchB3xBlD4gx7IKGrVDAKzmXVK0Dq1IWANXqzMxD3mhWtM+vKQgCsJULy6sZTeWgJqvOWrKQ0mpgIvvFIZo8QHMmKKKYnWNO2+iXaHdY0jg9F19QVYfANOKmv2RxQp43Dsd3eKjfhqfwyfcxMjKm4OhrufRWH2op3mHUsWJy9fBG/hNtNb9JOlTqjynlw4hrubyxJ9jp3I4SioLgjmCD7piDGsu8ESabV5zbnxfcz5bRxeMU4PbVOrVa1OszJcaAd6pWmSPu3sCNwKkz0p55T242h9bqFT/dr4F3Xvxa/4vgOpnV9jO0vf4ZRUP8AGpfwqvMsmgb+oWPnedKjpBX28fkRJ7Ozp7yDNKfry84DtTaQCGx3jU8hxmeTiIY4OTYQxuckkY/aLaNzbXKAdwJNh7TaA9AOFyOct7L4LuqC3HjcZ353OoFzrpf3k85x+0cZVLO2bKrHKBYFcqFluSQdAS17cfITK2j2mxiMQMSToTfJSA3X+0ghw2GWrk37z7/x8is0raiuy7fz8z1vvLSqoZRSrBlUg3uoPvAMc17b5ruuzMaHzyp6sc1RKmqCG3xFRVUaUPUlzkSlisnv5ApZ5S5hBtK3SWoisFcyh3hTpBaol00TYO7weq8vcQWqstCBqzwGuYXWECrTREMCrtKLy6tKbShj5pNWkJJTEwLoo0UQjn4oopB1iiB5acjyikqSEkAbyQB5k2iA9ywnaMtTpOUzJUpI5KMDURm9q6G2gI3g336TXwOPSsCKdTMRY5DdWW/NGsy+onC7JCZBS/h+D2VJs1jxVt++8KxOEOmpFvZ7wZ8p/lqpZ0PWeDzce2sun39+h6TwSq0deym1yN/5QPG1FVHYJqqs1r8QLzEw+3a1EAVgWTcGJBtflVFlcbhZ8p6maO08cj4Z3pkEEBdLggswBBU6g2O4zWONNquzZzybV2cTU1F+YuPmJDCPUp1M+HDFmymsumVlBsCSd2/eOfWPUuLgbzqvrv8Adv8AWWYCi1S9HW2rK2tkYA2ZrcCQgPkJ62ZpQbfZHJDrKkdNsjaHf0y9itnZLXB9k2vew5ynG1jVqCit/CMznrfw+dt/nlHOctsStUSllNx3dZQAdSKzLUNUWG+2VbLzPWdHs1SmcCoGd+7IYWJyuGtcjQ5SKp9887Jw9ZNvC7fn6/JHTHJ7teX3/IC2+uWiTuAsiD+VOXmQdfKY+wOzwxYctVZShAsFB0I36+Rh3a3EggIrAqoCixuL8R6BQPfJdgK4FSqpNsyqR/SSP9U1zvJj4SU8fSXf9V+xGPWWVKXb7/cxdibBxAqOaLAVKTFGNytjqCLgag6/DpNGj2c2gh8FdgOXeMR6g6GehYapSqXopbvkz1Kl86nJmzaEaHRl389Jj7VxSUULNVynTRnA3m27eeM4J/6hxDnFRS96q6M6Y8Pi1bfgwuzm2Kr0yajZiGsGsASLA2IGnGarbRMycCKJQGkBkbUEX8uPlLTTH3Seus7pyuTo41FUHVdpkEbrSLbQHOAMBut75RUI4Wm+bLCajpGqXX4mcYNXbNQ7RlFTaXKZbX5j4mVMv8xmaY3FGlW2l+xAK202gzr/ADGUsq9TNFIhxL22mecqfHnnKjblKmAlqQtUSqYm/Ewd8SY7WlTtNFJk6opqVTI96YnaMCZezCkSDGTUmQEmqmFsVItuYorRRWwoxI8aPGdA00+z1INXW/2QW9274kTNnZ9ldlhwCLK2Q3J+0GYH8hMc7axyr0NMKuas3dn0kY2ZA4PhswB37t80W2Yq+z3tL8DHKP6dV+EC/sM7yxvzV2X4A2mtSwTlQTXxKkbyMlQX/qQmfNzl1pTr4da/f6Hs+L1sD+r1R7LJVHG/8N+tyAVb1UTHxdGxIS9GobDu20R7agCxsf6SQOk6CrTqA/3tJx/xKTI3+NWFvdB8bUYplqUcynflZay+5grfAzTBllCVpr5dP0dJ/JfMyywUlTT+fX9TmhXzGxBV0uWU7xu94IvYyjHU2YoKYJYsMoXeSFLaDplB9IbicKrm9FrsmoRtKqdAGsSv8rehgiY/u2SoV1pPqu72gy213C59J9BjzcyLpdfQ8meLSS9CW3q+VlsHpuwWrXG61UALu4G1z1DiZOHrGlU/gt4ahyv5Npbod8trVmqBmcXY3Yk63ax+FtPKBKgzA/zKbcNCJpixaQUfv7XgmctpNltaqdVX2QSS3AHdYc42zNrtQbPlViVK21AFyDr7pp7QU2Gi5Rx5+QG6YGIXfbjfSaNKSpkJm6u3nYkkLSuNaqlgwvbS9724ektrbCqVjd2JuAczsWNtbW485l7Iwxqrl5gj5idP2UxJbDITvXwX36KdPgZzZnyo7RRpjW7pluyNkCgpUMzXN9bAA9Bw98NqLpxknr9RKzX6icLyOTtm/LBmpyBo9Je1Qc/nIlxKUyHjYJUoSh6IENZhzlZK8TLU0Ty2BECVMIU5EoqETRSRLxsEqJKmWEvBnmikQ4MqeDu45S52glQzRMnUhUqSIqyt2jAy7FqX97HWrKZJYWGoR3sUrAik2GpmmKKKWajqpJsASTuA1J9J6DsnY9ayUyCj92GIYFSMpykWtflOAoV2Rg6MyspurKSrKRuII1BnoVHtVW/h13JqVGphHLaZsxzcNOAnPxCm4NL0NcTSkgypgMSmgqjfuyEn35oL9Zxa7sQRxsBYX9DrKcXtSs/tVlXW/hULr5lusBau1ta4/wDhPOxY1XWr/L+07pzfx/r/AOmym3MWBq9JvxUz/pYSNTa2IYexQvzAdffqZmYYUzrUxDgcqYRmPy/OXYqlRy3prjCPvu2UHzuAB6GVyIeYr+n+DPmPw/1/yRxlSvU9tEIGos1iPIlbj3zE2hTJK3uDmXUsrneBvBv75dVy3sApPAeKqf0+MZcHUZkAUDNURFHhXxOwC6AcyN878GJR7Kl9/E5ss77s6nafZ7usPUYg3AGtwALsAdB58ZxROnxmht3GVu/ZKjOptlZMxy3XQgre3C8ymXh6TqRzHS4ykAmttdTrOXxJFzY8dJtYvGsUIZLWFhY3B63nOYiot7C5t7o0JHe9gsKrJSPElr+jtG7NJZay2uFxFUeViJn9isfkKX3XJ95JnQ9gcMKlCpUb/wAyvUceRy/nec3Eq4UaYnUrJ1fw+UoqG3D8p0dbZl90zMVgGXW3rOCOOTdJHU8ioymbpKiRyht13W1kaeDLHQGbT4eeN1NUZrKpdUwcqpF8usoIHITeTZFl13/GUPs5hwgsUvQnmr1MOoRy+MGq2m0+zjygtbAHlKUWJzTMdrdZQ9pp1sEeAEDq0CN4lpENgVUjlBajdIeRyFzB3oHjNoohsCOsjkMINKPkl6snYGsZJUhOQSSoI9RbFGSKF5BGi1FZgxRRozcU2XxoWhTtvuQR+H/uJjR4AaA2qfur7h+kkdrngo+H6TMMUnVegbv1NjC7dZWF2qKpIzmm2Vst9cu4XtuvPStqdmML9UGISrWrlshV6lTN4WPAAC3DQzx2dV2S7RMlJ8I9zTqWan/w6gYMf6WAPrrxMNarUmUm+5qGmFIygC4I0FtdN8J2MobG4SlvLVlfr/DvUv71gpf7XDcPwnj8j5CDdjFbEY9SKjUz3dYq6+1TvSZFI6jPeW+1shA+2nXFYyu1yB3lTKRbUByB6WAgS4Qh7G4C6kkaGx4cxpOo2b2Hq95TZq1PLUpd8z2YsqnKbMPvHMeP2Wmts7ZRxOHxNa5yoSMOGsfBQUm3OxzEHqL2hsvAzhsXikPsMPwngeMykp95UVSwUMwDMbeEE+Jj5C59JfjqFG5yo4tvGYZeu/WalbYIohBUIRmCOxIJFMMU0tqTYMb21No/gCLMRgEpMUpYrDuMuj5wqi9xYgX10+I5ztuyporh0pUaqVO7HjKm/iYkk23gE3tflPNsXs56Lsj2DDkAQQRdWUjepFiDxBmj2Wd0reF7ZgAdBY+NQL6dZz8RG8e19jTG6lR6b3pmftXGBabFmAH70A4wqrmy5tCBvykGw5kb7Tk+0tbNfXRdB+cw4DL/ALilHrRXEL3afkz63aWkHHtix9rLp87/AAnV4DH5kDhlZTuYHQ/pPJdob5u9gsYRUekfZZc9uTKQL+oPwE7+Myzyxt+DnxRjA9FbGHlKHxZg5rcre60rat5fvpOBSmavQm+IMHqYs8o1XEcoM9WXGUvUl6j1cVfhA3rdI1WvygzVjNU2yXXgjVfkJn4ipLqzEwKuZasVop7wmSzyu0a0qmKy3vJJakoklhQWEZ4pCxjRUK2ZEe8UUZuID9840e8aACjRzGMBDmWYN7OhO4ML+Vxf4SqKMR39Tcb7rGWdjsKaLYp7ezRAQ/jzmwPmo+ECwtfPTRvvAX8/tD4GF4HbVNTVwr6Grks97DfdkJ+yct7Hdc62kz6xEmdEar1Fqqm+p3dJOXcplVB/W1T3M3KbuzSMJh1pVWVQEs7EgKXe+cgk8WLadZj9nbuQ2Q27yrUI4ZVdkpLpqBbOfNTNbtRTRqDKAR4WOVhqLeIelxOTJLVe74a/j9EaRVumeVbIpUji0Fd1SkKmaozEBcqEtl65rBfWeg9oMBQ2gBVoV1Ovduw8YABzHw3HiF14jQzzXaOHAM6L6NaljXQ3t/DYDqc4PyWdmXZK4mS6mt/4MqPS7pqtFzT/ALioCQwW92pOrAErvK2vlNxuOlOwthvhqpqF1PgK6A8Spvr5To6rHn8I1K7aC3y/OcbyZKaZp0K/rTXuDr5Tnu0OIo0z48MbNqGWoygniLFdPKdJUwrDW27iP0g+Pqd6MtUBhyIHytMuXFy2knfwbX0aK3aVL9meTbcq0mYGkjIOOZs1+Vpv9hdmlc1Z19pctO/FSblrdbC3rOhXYeGVrikpPW7a9ATYQp7TollWuqv5mb72yGKc5fCq363tKc4tqov62lhsOMpqKDu+UlMTZUzD7pg9Sp0Md0HOD1EHOWhEKtXpBKlWWuPL3QSoOs0RJRVeBVTCqrCBuRNUIjeOJIaxwPL5xisjaSEckfpGQEm0KYWTilvdL94R4UKzDiijyTqGiMdljWgIaNHijENFFFARq7I2sKSlWBIFytuBPDy/WDYeoKlcF91RiDbhn8It7xA4lJBuN41HmIO2qEquzvez/aX6i5SoM1J3YFhcsliQptxXLbThr5T0jD4ilXp5lZWRxvvdSDoRPHe1C5srjUVaa1B5gAf5STM/Ye3q2Fa9JvCfaQ6o3mOfUazm0WSKmu5bercT2CrsTD/+jSPUop3x6WDppfIiLf7qqv8AlAmNsLthRxICse7qfcJ3n+U8fn0m6ddx/flMmpLo2P3fBTXS8k9WkFBQOrjeN6n14SLORvEpZh092salJCdGnQ2kGGo1HO3w5zMxz3PhF4xpeUT0h5/v3St2+5OqM92aPhMK9UkLb1hLUTwPxEHekQdNDzGnxjUl5QnEHx2Hek1nA6a6SVLE+HQkaeILpfraRxFM72uepN4MysNRp++UrZEUy5n0Omp3nS1vO1/jAKmIA0B+HDzk6mc6n5aQSuGO/wDSWmgoHr1eWg/e+Z9dzC6o6wOt5y0xUVIikEs1ukEZRfTdLKkhNLFRJTzj3kLSYEBDRwOcrq4hV37+Uz6+ILdByiA0DjU5/AxTKihQ6CLSVooojpGtHyxRRgxssiRFFAQrRrRRQEK0VoooCOnqi+CwxP3cQvoM1h8JzFoophw/4H/yl/2ZWT8XyX0Q9p2/YjaFSoHV3LBCAt9SB57z6xopeX8JB1SVTe19OUMJ0HWKKchTBHNm0liubb+npFFKJIkaHoJS53xooIgpaDVTGimiAHfj6QSrFFLQMzq+kCqRRTRCZSy6xgoiilEiIg+MYgaRRRgZxEe0UUBj2iiiiA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1423988"/>
            <a:ext cx="3933825" cy="2981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6" name="Picture 8" descr="http://solarsystem.nasa.gov/multimedia/gallery/galile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09800"/>
            <a:ext cx="4114800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105</TotalTime>
  <Words>141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Urban</vt:lpstr>
      <vt:lpstr>Galileo </vt:lpstr>
      <vt:lpstr>Spacecraft </vt:lpstr>
      <vt:lpstr>Mission</vt:lpstr>
      <vt:lpstr>Results</vt:lpstr>
      <vt:lpstr>Results</vt:lpstr>
      <vt:lpstr>Results</vt:lpstr>
      <vt:lpstr>End of Mission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Galileo</dc:title>
  <dc:creator>vci</dc:creator>
  <cp:lastModifiedBy>TYLER1996</cp:lastModifiedBy>
  <cp:revision>12</cp:revision>
  <dcterms:created xsi:type="dcterms:W3CDTF">2013-10-17T13:19:00Z</dcterms:created>
  <dcterms:modified xsi:type="dcterms:W3CDTF">2013-10-18T01:53:56Z</dcterms:modified>
</cp:coreProperties>
</file>